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6" r:id="rId3"/>
    <p:sldId id="277" r:id="rId4"/>
    <p:sldId id="278" r:id="rId5"/>
    <p:sldId id="280" r:id="rId6"/>
    <p:sldId id="279" r:id="rId7"/>
    <p:sldId id="281" r:id="rId8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9" autoAdjust="0"/>
    <p:restoredTop sz="90919" autoAdjust="0"/>
  </p:normalViewPr>
  <p:slideViewPr>
    <p:cSldViewPr>
      <p:cViewPr>
        <p:scale>
          <a:sx n="60" d="100"/>
          <a:sy n="60" d="100"/>
        </p:scale>
        <p:origin x="-726" y="-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fld id="{7623A13E-56C9-4170-8665-846225902D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861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95981-DA6B-4DC9-99B0-E01BA2151916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1F671-8B21-42B8-9F2C-D7745D285D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918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DA026-3361-459E-9D1B-D12A0AB3B9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36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B0257-8119-43B3-8DAB-3925C473DF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74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7E411-BB00-4F60-922A-9071951277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75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95A04-8250-4F1F-869C-F15F9C2E21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54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73B53-3B4E-4245-90E1-8098117649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44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FF142-2CD5-4AE7-83D7-CD5EFB02D0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44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8B0B6-BEF0-4573-AB00-F2A0FC7F47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501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DC2E-78DF-4776-8E08-B02A3221FE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30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09CA9-8166-426B-AF5D-2344AB87EA1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696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CAEB7-A803-448A-AD3D-BCD75D886F1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80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EA14B-3DB5-4804-8B2A-AD747480B1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42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 smtClean="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 smtClean="0">
                <a:latin typeface="Times New Roman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 smtClean="0">
                <a:latin typeface="Times New Roman" charset="0"/>
              </a:defRPr>
            </a:lvl1pPr>
          </a:lstStyle>
          <a:p>
            <a:pPr>
              <a:defRPr/>
            </a:pPr>
            <a:fld id="{9C3E5906-6F5E-45FD-804E-E63BF975AA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619626" y="2132856"/>
            <a:ext cx="799167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20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et </a:t>
            </a:r>
            <a:r>
              <a:rPr lang="fr-FR" sz="20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demandes</a:t>
            </a:r>
            <a:endParaRPr lang="fr-FR" sz="2000" b="1" i="0" dirty="0" smtClean="0">
              <a:solidFill>
                <a:srgbClr val="00B050"/>
              </a:solidFill>
              <a:latin typeface="Arial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charset="0"/>
                <a:cs typeface="Times New Roman" pitchFamily="18" charset="0"/>
              </a:rPr>
              <a:t>Ronan Le Velly (Montpellier SupAgro, UMR Innovation)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31538" y="1412776"/>
            <a:ext cx="8880921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Contenu de la présentation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économique, dans sa diversité de courants d'analyse, rend compte des supports sociaux qui constituent et donnent leurs formes aux marchés concrets : le marché n'est pas un vide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social.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des médiations marchandes, issue de la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théorie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l’acteur-réseau,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 plus spécifiquement l'accent sur la façon dont offres, demandes et marchés se constituent mutuellement : les médiations marchandes ne relient pas des offres et des demandes préexistantes, elles formatent également les offres et les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demandes.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des médiations marchandes permet alors de penser différemment les phénomènes d'innovation et de concurrence dans les marchés.</a:t>
            </a:r>
            <a:endParaRPr lang="fr-FR" sz="1600" b="1" i="0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31538" y="1412776"/>
            <a:ext cx="6816725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1.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économique, dans sa diversité de courants d'analyse, rend compte des supports sociaux qui constituent et donnent leurs formes aux marchés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concrets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 sociaux des marchés (« conditions d’encastrement ») : réseaux de relation, règles formelles, dispositifs matériels, représentations culturelles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encastrement qui constitue les marchés et leur donne leur forme : insister sur i) les opérations nécessaires à la création de marchés, ii) la grande diversité d’organisation des marchés concrets et iii) les effets différents des différents marchés</a:t>
            </a:r>
          </a:p>
          <a:p>
            <a:pPr eaLnBrk="1" hangingPunct="1">
              <a:spcBef>
                <a:spcPct val="50000"/>
              </a:spcBef>
            </a:pPr>
            <a:endParaRPr lang="fr-FR" sz="1600" b="1" i="0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fr-FR" sz="1600" b="1" i="0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fr-FR" sz="1600" b="1" i="0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b.decitre.di-static.com/img/200x303/ronan-le-velly-sociologie-du-marche/9782707171245F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072" y="2435462"/>
            <a:ext cx="1809750" cy="28860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3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31538" y="1412776"/>
            <a:ext cx="6799362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2.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des médiations marchandes, issue de la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théorie de l’acteur-réseau, </a:t>
            </a:r>
            <a:r>
              <a:rPr lang="fr-FR" sz="16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 plus spécifiquement l'accent sur la façon dont offres, demandes et marchés se constituent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mutuellement (1/2)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sociologie de l’innovation : « A quoi tient le succès des innovations ? » (</a:t>
            </a:r>
            <a:r>
              <a:rPr lang="fr-FR" sz="1600" b="1" i="0" dirty="0" err="1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Akrich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Callon, Latour, 1988)</a:t>
            </a:r>
          </a:p>
          <a:p>
            <a:pPr marL="273050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Après coup, on peut dire qu’une innovation était techniquement supérieure, commercialement pertinente, économiquement viable… </a:t>
            </a:r>
          </a:p>
          <a:p>
            <a:pPr marL="273050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Mais, quand on observe une innovation « en action », rien n’est aussi simple : controverses et incertitudes fortes, enjeux d’enrôlement…</a:t>
            </a:r>
          </a:p>
          <a:p>
            <a:pPr marL="273050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voit surtout que tout se détermine en même temps : le produit (caractéristiques, technologie, coûts…), l’offre (producteurs, distributeurs…), la demande (segment de marché,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besoins, usages…)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refus d’une explication poussée par un facteur explicatif, mais description de la façon dont les éléments du système socio-technique se reconfigurent dans un processus « tourbillonnaire » </a:t>
            </a:r>
          </a:p>
        </p:txBody>
      </p:sp>
      <p:pic>
        <p:nvPicPr>
          <p:cNvPr id="2053" name="Picture 5" descr="http://www.pressesdesmines.com/media/catalog/product/cache/1/image/9df78eab33525d08d6e5fb8d27136e95/s/o/socio-traduc-g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900" y="2616006"/>
            <a:ext cx="1909650" cy="2856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25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31538" y="1412776"/>
            <a:ext cx="6887270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2.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des médiations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marchandes, </a:t>
            </a:r>
            <a:r>
              <a:rPr lang="fr-FR" sz="16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 de la théorie de l’acteur-réseau, met plus spécifiquement l'accent sur la façon dont offres, demandes et marchés se constituent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mutuellement (2/2)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sociologie des marchés, des « agencements marchands »</a:t>
            </a:r>
          </a:p>
          <a:p>
            <a:pPr marL="273050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Insister sur la « médiation marchande » des dispositifs matériels (Karpik, Cochoy, Dubuisson-Quellier) : la médiation ne relie pas simplement des offres et des demandes, elles les constituent et leurs donnent leurs formes. Ex : le </a:t>
            </a:r>
            <a:r>
              <a:rPr lang="fr-FR" sz="1600" b="1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 Michelin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(Karpik, 2000)</a:t>
            </a:r>
            <a:endParaRPr lang="fr-FR" sz="1600" b="1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 généralement, repérer la foule d’acteurs et dispositifs de médiation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marchande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constituent </a:t>
            </a:r>
            <a:r>
              <a:rPr lang="fr-FR" sz="16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un même mouvement offres, demandes et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marchés (« agencements marchands »). Ex 1 : les distributeurs. Ex 2 : les économistes (thèse de la « performativité »)</a:t>
            </a:r>
          </a:p>
          <a:p>
            <a:pPr marL="273050"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Cela est particulièrement visible lorsque le marché n’existe pas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encore (l’approvisionnement local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restauration </a:t>
            </a: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collective ; échanges marchands entre céréaliculteurs et éleveurs dans un territoire) ou lorsque le marché se développe (l’AB en France)</a:t>
            </a:r>
            <a:endParaRPr lang="fr-FR" sz="1600" b="1" i="0" dirty="0" smtClean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Sociologie des agencements marchand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8808" y="2852936"/>
            <a:ext cx="1708965" cy="25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71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31540" y="1412776"/>
            <a:ext cx="876094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3. 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600" b="1" i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sociologie des médiations marchandes permet alors de penser différemment les phénomènes d'innovation et de concurrence dans les marchés</a:t>
            </a:r>
            <a:r>
              <a:rPr lang="fr-FR" sz="1600" b="1" i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L’innovation dans les marchés n’est pas simplement la création de nouveaux produits : penser les phénomènes d’innovation dans les marchés comme des processus où alternent stabilité et changement dans les conditions de la médiation marchande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sz="16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concurrence n’est pas un processus visant à capter la plus grosse part du grand gâteau-marché, mais un processus visant à imposer une médiation marchande singulière entre offre et demande. Ex : l’action des technico-commerciaux de produits d’agrofourniture « incertains » (Goulet, Le Velly, 2013)</a:t>
            </a:r>
          </a:p>
        </p:txBody>
      </p:sp>
    </p:spTree>
    <p:extLst>
      <p:ext uri="{BB962C8B-B14F-4D97-AF65-F5344CB8AC3E}">
        <p14:creationId xmlns:p14="http://schemas.microsoft.com/office/powerpoint/2010/main" val="222407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27784" y="118795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b="1" i="0" baseline="3000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juin 2016, Ecole chercheur « Produire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mobiliser différentes formes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connaissances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et sur la transformation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systèmes </a:t>
            </a:r>
            <a:r>
              <a:rPr lang="fr-FR" sz="1200" b="1" i="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agricoles : regards </a:t>
            </a:r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interdisciplinaires »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médiation marchande : repenser les relations entre offres t demandes</a:t>
            </a:r>
          </a:p>
          <a:p>
            <a:r>
              <a:rPr lang="fr-FR" sz="1200" b="1" i="0" dirty="0" smtClean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Ronan </a:t>
            </a:r>
            <a:r>
              <a:rPr lang="fr-FR" sz="1200" b="1" i="0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fr-FR" sz="1200" b="1" i="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Velly (levelly@supagro.fr )</a:t>
            </a:r>
            <a:endParaRPr lang="fr-FR" sz="1200" i="0" dirty="0">
              <a:solidFill>
                <a:srgbClr val="4D4D4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Line 7"/>
          <p:cNvSpPr>
            <a:spLocks noChangeShapeType="1"/>
          </p:cNvSpPr>
          <p:nvPr/>
        </p:nvSpPr>
        <p:spPr bwMode="auto">
          <a:xfrm>
            <a:off x="0" y="1134458"/>
            <a:ext cx="9144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AutoShape 2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data:image/jpeg;base64,/9j/4AAQSkZJRgABAQAAAQABAAD/2wCEAAkGBxMHBhQUExMWFhQXGBgYGBQVGRYaGhsXFxcbFiAXGhgaHighGRwmHhQbITEhJSwrLy4uGR8zODMsQygtLi4BCgoKDg0OGxAQGzclICYxLyw0LDg3LCwsLy8sLywsNCw1NSw3LCw0LSwsNCw0LCwsLCwtLCwsLCwsLCwsLDQsN//AABEIAMcA/gMBEQACEQEDEQH/xAAcAAEAAwADAQEAAAAAAAAAAAAABQYHAQMEAgj/xABJEAABAwEEBAkICAQDCQAAAAABAAIDEQQFBiEHEjFBFyJRVWFxgZPSEzZzkZKhsbMyMzVCUmJyshUjosFT0fEUJCY0Q1SC4fD/xAAaAQEBAQEBAQEAAAAAAAAAAAAABQQDAgEG/8QAMxEBAAECAgUKBwEBAQEAAAAAAAECAwQRBRIhMTMTFEFRUlNxgaHwFSIyYZGxwdHhQiP/2gAMAwEAAhEDEQA/ANx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AQEBB1Wm0sskJdI5rGja5xAHrK+00zVOUQ+VVRTGcyrdsx9Y7M6gc+Q/kaaet1AVrpwN6rfsZKsdZp3Tm8bNJNmLs4pgOWkfjXSdHXOuPX/HONI2+qfT/UvduMLHeDgGyhrj92QFnqJyPYVwrwl2jbMf13oxdqvZE/xPLM0iAgICAgICAgxzEGmOax3++OCCJ0Mb3MJk19d+odUlpBowVBpUO3HoVS3gKZoiap2yzVYjKrLJqtyXm2+boinYCGysa8A7RrCtD0jZ2KdcomiqaZ6GiJzjN7l4fRAQEBAQEBAQEBAQEBAQEFexZimPD8NANeZwq2PkGzWdyD3n1kasNhqr057o62XEYmmzGW+eplVut9ov63AvLpXk8VgBNOhjBs/wDqqzRRRap2bIRq667tW3bKdu7R9a7UyryyIcjjrO9luXvWavH2qd21powF2rfs9++lIP0ZSBuVpYTyGMj36xXP4lT2fV0+G1dr0/6gL4wha7qYXOjD2Da+I6wA6RQOHqp0rTaxdq5sicp+7Pdwl23tmM4+z6w1iya43gVMkO+Nx2D8h+71bPivl/C0Xdu6ev8A0sYqu1946v8AGt3XeMd62JssTtZrvWDvBG4jkUS5bqt1atS3buU3Kdanc9a8PYgICAgICDIsT6PLutGIpHm3ts+s4ukhOoSHO4x1SSNSta0IO3sVSziL/JxlRn1Sx3ORivbVEfZqd12KO7bujiiFI42NawbeK0UGe/rU2uqaqpmd7XG56l5fRAQEEDivF1mwpZ2utDjV9dSNg1nuptIFQABUZkgZhdrNiu7OVLxXXFMZy7MLYos+KbEZLO4nVNHscNVzTStCOkbxUbc8ivl2zXanKp9priqM4TS5PQgICAgICAgIPDfd5Nui63zO2NGQ5XHIN7SQF0tW5uVxTDnduRbomqWLHy1/3v8Ajmld2f8ApoA7AFf+S1R1RCB892vrmWuYZw3FcFlo0B0hHHlIzPQPwt6PiomIxFV6du7qW8Ph6bMbN/Wm1naHDnBranIDaSgiLrxTYr2thigtMUkgqdVrgSQNpH4h0iq612blEZ1Rk8xVE7lax3hBskDrRZ20eKmSNoycN7mjc4bSN/Xt24PFzE6le7olPxeEiYmujf0wrOBr+NzXsA4/yZSGvG4E5B/ZsPR1Ba8XY5SjZvj3kyYS/wAnXlO6febY1CXRAQEBAQEGHaQ7S2HFloGZcSKNbmfqm59A6Sv0GD4NPvplBxVEzer6uvyhpN0RXnNfjZJnwR2TUFLOzjv1tWg1pC0b+Nlluz+kY9c2opyjPW61qnW8loWd0EBAQZppewTaMSSQzWYB7o2ljoiQ0kE6wc0uoK1rUEjdyLfgsRTbzpq6XC9bmrc9GiLBs+GLNNJaKNkm1AIwQ7VazWNXEZaxLzkK0A255ecZiKbsxFO6H2zbmmNrQ1idhAQEBAQEBAQZ7pXtpDYIRsOtI7s4rfi5U9HUfVX5Jmka/po83Giq7QRLaCM6+TZ0ZBzj21aOwr7pG5uojxfNHW99fk0NS1QQQWObulvbCNphhP8AMfGQ0VA1swSypyGsAW5/iXbD100XIqq3PNcTNOxhmBMK26TGFnPkJohFK175HscwNax1XCrgKlwBbQVrrclVXxF+3yU7YnOGS3bqip+kFCbWJYwuwXViCWMCjDx2j8r86dQNR2L9BhbnKWoq6dz8/ircUXZp6N/5arhC3G8cNwvJq7V1XHlcwlhPbq17VGxNGpdqiPeazhq9e1TPvY9153hHddhdLIaMaM+U7gAN5Jyoudu3VXVFNO90uXKaKZqq3Mnv7GVpvWQhrzFHuYwkGn5njMnoFArVnB27cbYzlFvYy5c3TlCv6zjxqu/Vn8Vp2bmbOd6buTF1pumQccyR745CXZflcc2/DoWe7hLdyN2U9bRaxdy3O/OOqWs3Nesd83e2WM5HIg7WuG1p6Qot21Vbq1alq1dpuU61LrxJeRubD9otAbrGKJ7w3lLWkgHoqvlqjXrinre5nKGEzxv8o6SV/lJpWslkk5TJG2Sg5GtDtUDZkv0NnLViKYyj/JQMXVM1zE+9j9CWf6hvUPgvzk71+NyMxdK6DDVocxxa4MJDmkgg8oIzC7YaIm7TE9bjiZmLVUx1MxuDFE13W4ySSyygMcGxvke5peaUqCTQdKr3sNRXTlTERt35QkWMTVRVnMzOzdnO9G3lfE96z1lkc4nY2pDR0NYMh8V1t2qLcfLDlXdruT80tS0dNLcJxAgg60m30jlHx3Gny/SxgYysxn9/2j9J1sksdghMcj4yXkEsc5pI1dhLSKrpo+imqqrWjPY5aQqqppp1Zy2+Dv0Z2uS2XJIZJHvImIBe5zjTybDSricsz618x9NNNyNWMtn9l6wFVVVudac9v8hblhbmXYqxxNPbXR2d/k42kjXbTWeRkTU/RbyUz313Kxh8FRFMVVxnKPiMbXNWrROUftWTftpJ/wCan76TxLXyNvsx+IY+WudqfzLj+OWn/up++k8Scjb7MfiDlbnan8y2LCcrp8N2dznFzjG0lziSSeUk5lQsTERdqiOtdw0zNqmZ6ksuLuICAgynSiScRt9C2ntvVnR/Cnx/xG0hxY8P9W7RsAMJs6XSV6/KEfABYsdxp8v024Dgx5/taFjbFfvXFMNktPkWPaZTUAn6trqZB7hszyy2b6LFextuirUifm9In7stzFUUzqxO3083nwmy0Wq0vmtBe1wrEWE8RxBB1wzY0jNtRkdvLXzg4u1TNdzZO7Lo8XnDRcqma6/DLo8fe9aFvbBBlulUAX7Gd/khX23U+JVjR3DnxR9I8SPBZtGRJwx1SPp7j8SVkx/F8oa8BwfOUDpVvEvtkUAPFa3yjhyucS0eoA+0tOjrfyzX5M2kbnzRR5unR5hll5l08zdZjTqsYdjnDMlw3gVGXLXkX3G4maPkp3vmCw0V/PVuacIw2OgApspTKnUpOc71bJnOkTDDLJB/tMLQ0VAkYMhxjQPA3Z0BHSDy1qYLE1VTydXkl43DU0xylPn/AK8mi+8DZ76dDXiytJp+dmdfZ1vUORe9IW87et1PGj7mVyaeif4061Wdtrszo3tDmPaWuadha4UIPQQVIiZic4WGE39dTbjvGWzsLnMjNGlxqdUtDgCd9A6nYv0WHrmuimqel+dxcZXK497m72f6hvUPgvzs736GNyJxp5q2n0ZXfC8anxcMVwavBi8ELrRO1jRVznBrRylxoPeVemYiM5QYiZnKG14ew/DcdkDWNBfTjSEcZx357hyBQL1+q7VnO7qfoLNim1TlG/rS64OyiaWPs+D0jv2qjo76qvBO0j9NPj/Hfop+wZfTO+XGvOkeJHh/ZfdHcOfH+Qtl4OLLBIRtDHEdeqVio+qG6v6ZYvhCOGS/4BPTyZOYd9EnVOqDXdrUV/EzXFuqaN6BhYom5TFW5sv8Mg/wY/Yb/koPKV9cr3J0dR/DIP8ABj9hv+ScpX1ycnT1PTGwRMAaAANgAoB2LzMzO97iMtz6XwEBAQZvpXshbaoJdxa5h6wdYfF3qVXR1WyqnzStI07aavJ6dHF7NsdwTeVOqxj6h5BodYfRafvOq0mgz4wWfStVFqYrqnLY9YG7FNqdbdEvLfeOJbTOBZ/5bAQakAudQ79wHR79y/J4jSddU/8Az2R+3O9jaqp+TZD4iuePFE7ZYKRkuAtEWXEJzMjBva6h7e2iMPRiqort7O1HV9/N8izTfnWo2dcdX3jxaRBCLPA1jRRrQGgdAFB8FeppimIiFeIiIyh2L6+iDG8fW8W/E0lDVsYEYP6ak/1OcOxXcHRqWoz6dqFjK9e7OXRsaLgWyGx4WhB2uBef/Mlw9xCl4uvWvVfj8KmDo1bNP5/LP9I5/wCK3/oZ+1U8DwY803HcafCF70dtphGHpMnzXKdjeNPl+lDA8CPP9ysiyNaExqNbCto/RX1EFaMLxqfFnxXBq8GZYFNMW2frd8t6r4vg1e+mEjCcan30S2hQF9iuOTTFlp/U35bFfwnBp99Mvz+L41fvohdNF17y2u75rLaDWeySGIuJqXR56jid+QIrvDQd6l4uimKorp3VbVu1M5ZT0JzGnmrafRleMLxqfF4xXBq8GY4Fh8tiyCuwFzvZY4j30VbFzlZq99KThIzvU++htCgrwgomlj7Pg9I79qo6O+qrwTtI/TT4/wAd+in7Bl9M75ca+aR4keH9l90dw58f5C6EVCnqDG8XYYfcdrc4NJs7jVrxmGg/cdyU2AnI5dIV7DYmLtOU/UhYnDTamZiPl97HTdGLLXdQAbJrMH3JOMKcgP0h1A0X25hbVzfG15t4q7b3TnH3XvD2PIbykDJR5GQ5Ak1Y48gd909B9anXsDXRGdO2PVRs46iucqtk+i3rC3CAgICCPvu62XtYCx7A+h1mgkga7dlSM6bj0Er1Rdrt5zRvc7tuLlOUxmyS9LTLPadWUapZVojA1Wsp91rRkP79K/JYq9eu3Jm7O1CuVVTOVXR0dTxgVOXqWaIzc2s4QuP+DXbxh/NfQvPJyM6h8SV+owWG5C3t3zv/AMXMLY5KjbvlPLY0iCr41xQ25bIY4yDO8ZD8AP3z/Ybz2rZhcNN2rOfpj1+zHisTFqMo+r9fdnGGLmdft8Njz1PpSO5GA558p2dtdyq4i9FqjW6ehKw9mbter0dPv7tua0NbQZAbl+efoWQ6R/Ot/wCln7VcwPBjzQ8dxp8l80eeaMPXJ816m43jT5fqFHBcCPP9ysaytaFxp5q2j0ZWjC8anxZ8VwavBmOBvO2z/qd8t6r4vg1e+mEjCcan30S2hQF9imOxXFVp62/KYv0GD4NPvpl+exnGr99ELTo0/wB/xJelrZ9VJLHEw7nGFmqXDlBqDXpUzFfLRRRO+M5/K5bnPatGNPNW0+jK5YXjU+LxiuDV4M30eedsXVJ+xyq43gz5ftLwXGjzbEoS4IKJpY+z4PSO/aqOjvqq8E7SP0U+P8d+in7Bl9M75ca86R4keH9l90dw58f5C6LAoOHNDm0IqDuKCsXtgWyXhUtaYX8seQ7WHL1UWy3jbtGydsfdjuYK1XtjZP2Z1iXDkuH7QGvIcx1dWQbDTaCPunPZn1qpYxFN6M439SXfw9Vqcp2x1tJ0f3k68sOt1zV0bjGSdpDaEE9Oq4DsUrG24ou7Onaq4O5NdqM98bFkWRrEBAQEFWxhhb+LDysVBMBmNgeBuPI7kPYd1JuOwPLfPR9X7YsVheU+anf+1JssRuOzutErKSNdqQxvG2UbXkfhYM+kkLzoXRk3b2vcjKKffv8A4n0RNqOUqjbuiPv1+Seu/SW3UAngNfxREEey4inrK/T16On/AMVflqo0jH/un8JB+kayhuTJieTVb4lyjR93rh1nSFrqlA3xpFmtLC2BgiB++7jP7B9FvvWm1o+mnbXObNd0hVVsojL9+/yrN13ZPf8AbyGAvcTV8jiaCv3nuP8AqVruXKLNOc7PsyW7dd2rKNv3a/hu4o7gsGozNxze87XO/sBuG7tKh379V2rOVyxYptU5QllxdmQaR/Ot/wCln7VcwPBjzQ8dxp8l80eeaMPXJ816m43jz5fqFLBcGPP9ysaytSFxp5q2j0Z/stGF41Piz4rg1eDMcDedtn/U75b1XxfBq99MJGE49PvoltCgL7B9JD3T4vtMbDTNpe/8LTG3IfmKv4Pg0++mUTE5U3a658o8obTcV2xXRdEUMLQyNjQAB05kk7ySSSd5JUO5XNdUzK1TGx5Maeatp9GV1wvGp8XDFcGrwZvo887YuqT5blVxvBnyS8Fxo82xKEuCCiaWPs+D0jv2qjo76qvBO0j9FPj/AB36KfsGX0zvlxrzpHiR4f2X3R3Dnx/kLhaJRZ4HOOxoLjTbQCqwxGc5N8zlGaojSPZCPoTeyzxrb8Pu9cMXxC11S54R7J+Cb2WeNPh93rg+IWuqVVxvilmIGRsjY5rWEuJfQEkimQBOVCfWtuEw02c5qnexYvExeyimNy3aMrKYMN6x/wCpI5w6gAyv9BWHH1Z3cuqG7AU5Ws+uVtWJtEBAQEBBG3zccF9RATM1iPouBIc2vIR1bNi62r1dqfllyu2aLsZVQqFs0Zgu/lWggckjA4+00j4LdTpHtUsNWjuzV+fcPG3RpMXZzxgcoa4+7JdPiNHZePh1faS126N4IHAzSPl/KOI3toS73rhXpCufpjL1dqNH0R9U5+nv8rhY7HHYYAyNjWNGxrRQf6rDVXVVOdU5t1NFNMZUxk715ehBRcV4Lmvq+nSskja0hoo7WrxRTcFRw+MotW9WYT8Rg6rtzWiVlwvdjrnuOOF5Bc3WqW1pxnudv/UsmIuRcuTVDVh7c27cUylVxdkff9hdedzSxNIDntLQTWg66LrZrii5FU9Dleomu3NMdKoYcwNPdV9xTOkjLWEkhutXNrm5VHStt/G0XLc0xE7WKxgq7dyKpmNi/qapM7xBgGe875nmbJEBK6tHa1cmNZnQflVOxjqLdEUzE7E3EYKu7XNWbQom6kQHIAFNneoxueG/7C687mliaQHPaWgurQddF0s1xRciqehzvUTXbmmOlVML4Jmue+2TPkjLWh1Q3Wrxmlu8dK2YjGUXLc0xEseHwdVu5FUyvanKIgreNcPyYgssbY3NaWOLjr13imVAVqwt+mzMzMb2XFWKr0RETudmC7ifcF2vjkc1xdIX1ZWlC1raZgZ8VfMVfi9XFUdT7hbE2aZiZ6c01bYjaLG9g2ua5orykEf3XCmcqol3qjOJhmg0a2kD62H+vwqt8Rt9UpXw6vrg4NrT/iw/1+FPiNvqk+HV9cPbdujUiYGeYFo2sjBqejWOwdQ7QudekdnyQ90aO2/POz7NBghbZ4WtaA1rQAGjYAMgApkzMznKnEREZQ+18fRAQEGfYxwfeN8366WzXg+CItaBE2WdoBAoTRhAzW2xiLVFGVVGc+TlVTVM7JQnB1fHO8nf2rxLrzux3fpDzqXO0cHV8c7yd/avEnO7Hd+kGpc7RwdXxzvJ39q8Sc7sd36QalztHB3fHO8nf2rxJzux3fpBydztOeDu+Od5O/tXiTndju/SDk7naccHd8c7yd/avEnO7Hd+kGpc7RwdXxzvJ39q8Sc7sd36QalztOeDu+Od5O/tXiTndju/SDUudpxwdXxzvJ39q8Sc7sd36QalztHB1fHO8nf2rxJzux3fpBqXO0cHV8c7yd/avEnO7Hd+kGpc7RwdXxzvJ39q8Sc7sd36QalztHB1fHO8nf2rxJzux3fpBqXO054O7453k7+1eJOd2O79INS52nHB1fHO8nf2rxJzux3fpBqXO0cHV8c7yd/avEnO7Hd+kGpc7RwdXxzvJ39q8Sc7sd36QalztHB1fHO8nf2rxJzux3fpBqXO0cHd8c7yd/avEnO7Hd+kGpc7RwdXxzvJ39q8Sc7sd36QalztHB3fHO8nf2rxJzux3fpBqXO0cHV8c7yd/avEnO7Hd+kGpc7RwdXxzvJ39q8Sc7sd36QalztHB1fHO8nf2rxJzux3fpBqXO0cHV8c7yd/avEnO7Hd+kGpc7RwdXxzvJ39q8Sc7sd36QalztLvgS47VcV2yMtdpdaXuk1mvc+R9G6rRq1kJO0E9qyYi5RcqiaKcnWiJiNqyrg9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ICAg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2" descr="Image result for ftis fair trad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Image result for ftis fair trad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2738"/>
            <a:ext cx="1331553" cy="43744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312738"/>
            <a:ext cx="1104057" cy="464866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239852" y="1951385"/>
            <a:ext cx="266429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 b="1" i="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Merci de votre attention !</a:t>
            </a:r>
          </a:p>
        </p:txBody>
      </p:sp>
      <p:pic>
        <p:nvPicPr>
          <p:cNvPr id="12" name="Picture 2" descr="C:\Users\levelly\Documents\05. Mémoires, publications, communications\Ceci n’est pas un marché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348" y="2852936"/>
            <a:ext cx="5013303" cy="342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27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4061</TotalTime>
  <Words>396</Words>
  <Application>Microsoft Office PowerPoint</Application>
  <PresentationFormat>Affichage à l'écran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INRA - AGRO Montpellier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levelly</dc:creator>
  <cp:lastModifiedBy>RLV</cp:lastModifiedBy>
  <cp:revision>892</cp:revision>
  <dcterms:created xsi:type="dcterms:W3CDTF">2009-10-06T17:45:56Z</dcterms:created>
  <dcterms:modified xsi:type="dcterms:W3CDTF">2016-06-01T10:43:30Z</dcterms:modified>
</cp:coreProperties>
</file>